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5"/>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279" r:id="rId67"/>
    <p:sldId id="352" r:id="rId68"/>
    <p:sldId id="287" r:id="rId69"/>
    <p:sldId id="394" r:id="rId70"/>
    <p:sldId id="395" r:id="rId71"/>
    <p:sldId id="396" r:id="rId72"/>
    <p:sldId id="379" r:id="rId73"/>
    <p:sldId id="380" r:id="rId74"/>
    <p:sldId id="413" r:id="rId75"/>
    <p:sldId id="414" r:id="rId76"/>
    <p:sldId id="419" r:id="rId77"/>
    <p:sldId id="420" r:id="rId78"/>
    <p:sldId id="411" r:id="rId79"/>
    <p:sldId id="376" r:id="rId80"/>
    <p:sldId id="405" r:id="rId81"/>
    <p:sldId id="377" r:id="rId82"/>
    <p:sldId id="372" r:id="rId83"/>
    <p:sldId id="351" r:id="rId84"/>
    <p:sldId id="423" r:id="rId85"/>
    <p:sldId id="424" r:id="rId86"/>
    <p:sldId id="425" r:id="rId87"/>
    <p:sldId id="389" r:id="rId88"/>
    <p:sldId id="366" r:id="rId89"/>
    <p:sldId id="402" r:id="rId90"/>
    <p:sldId id="391" r:id="rId91"/>
    <p:sldId id="308" r:id="rId92"/>
    <p:sldId id="293" r:id="rId93"/>
    <p:sldId id="30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22-Nov-20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22-Nov-20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22-Nov-20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22-Nov-20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22-Nov-20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22-Nov-20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22-Nov-20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22-Nov-20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UHF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fontScale="625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anose="02020603050405020304" pitchFamily="18" charset="0"/>
                    <a:cs typeface="Times New Roman" panose="02020603050405020304"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anose="02020603050405020304" pitchFamily="18" charset="0"/>
                    <a:cs typeface="Times New Roman" panose="02020603050405020304" pitchFamily="18" charset="0"/>
                  </a:rPr>
                  <a:t>intensity </a:t>
                </a:r>
                <a:r>
                  <a:rPr lang="en-US" b="1" dirty="0" smtClean="0">
                    <a:latin typeface="Times New Roman" pitchFamily="18" charset="0"/>
                    <a:cs typeface="Times New Roman" pitchFamily="18" charset="0"/>
                  </a:rPr>
                  <a:t>M</a:t>
                </a:r>
                <a:r>
                  <a:rPr lang="en-US" dirty="0" smtClean="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658" t="-672" r="-87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225"/>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pic>
        <p:nvPicPr>
          <p:cNvPr id="9" name="Picture 8"/>
          <p:cNvPicPr>
            <a:picLocks noChangeAspect="1"/>
          </p:cNvPicPr>
          <p:nvPr/>
        </p:nvPicPr>
        <p:blipFill rotWithShape="1">
          <a:blip r:embed="rId2"/>
          <a:srcRect l="8207" r="7190" b="3262"/>
          <a:stretch/>
        </p:blipFill>
        <p:spPr>
          <a:xfrm>
            <a:off x="1275806" y="1098007"/>
            <a:ext cx="9640388" cy="5258343"/>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Gyromagnetic Precession in Saturated Magnetic Transmission Line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Gyromagnetic Precession in Saturated Magnetic Transmission Line</a:t>
            </a:r>
            <a:endParaRPr lang="en-US" dirty="0"/>
          </a:p>
        </p:txBody>
      </p:sp>
      <p:pic>
        <p:nvPicPr>
          <p:cNvPr id="6" name="Content Placeholder 5"/>
          <p:cNvPicPr>
            <a:picLocks noGrp="1" noChangeAspect="1"/>
          </p:cNvPicPr>
          <p:nvPr>
            <p:ph idx="1"/>
          </p:nvPr>
        </p:nvPicPr>
        <p:blipFill>
          <a:blip r:embed="rId2"/>
          <a:stretch>
            <a:fillRect/>
          </a:stretch>
        </p:blipFill>
        <p:spPr>
          <a:xfrm>
            <a:off x="1366312" y="1690688"/>
            <a:ext cx="9108165" cy="4665662"/>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869313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87</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6254</TotalTime>
  <Words>4561</Words>
  <Application>Microsoft Office PowerPoint</Application>
  <PresentationFormat>Widescreen</PresentationFormat>
  <Paragraphs>742</Paragraphs>
  <Slides>90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Gyromagnetic Precession</vt:lpstr>
      <vt:lpstr>3.3. Gyromagnetic Precession in Saturated Magnetic Transmission Line</vt:lpstr>
      <vt:lpstr>3.3. Gyromagnetic Precession in Saturated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1610</cp:revision>
  <dcterms:created xsi:type="dcterms:W3CDTF">2019-10-08T20:14:06Z</dcterms:created>
  <dcterms:modified xsi:type="dcterms:W3CDTF">2020-11-22T18:56:55Z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